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17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3284890-85D2-4D7B-8EF5-15A9C1DB8F42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11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9730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555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26352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60436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21570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24682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65159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8023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5584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69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78233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00414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17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41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50593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25449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64C608-40B1-4030-A28D-5B74BC98ADCE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92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  <p:sldLayoutId id="2147484129" r:id="rId12"/>
    <p:sldLayoutId id="2147484130" r:id="rId13"/>
    <p:sldLayoutId id="2147484131" r:id="rId14"/>
    <p:sldLayoutId id="2147484132" r:id="rId15"/>
    <p:sldLayoutId id="2147484133" r:id="rId16"/>
    <p:sldLayoutId id="2147484134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ERENCIA%20DE%20VIDA%20PARA%20TUS%20HIJOS-%20completo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Taller.ppt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A78F19-1B80-46AD-B73C-570410A16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770" y="2480414"/>
            <a:ext cx="9284676" cy="3605359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s-MX" sz="4400" dirty="0"/>
              <a:t>Herramienta para mejorar las relaciones humanas entres maestros, alumnos y padres de familia de secundaria a través de técnicas de Programación Neuro Lingüística.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C5EA4C2-F5AB-48BB-8E77-6B3E86440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7591" y="6101841"/>
            <a:ext cx="4057374" cy="559548"/>
          </a:xfrm>
        </p:spPr>
        <p:txBody>
          <a:bodyPr>
            <a:normAutofit/>
          </a:bodyPr>
          <a:lstStyle/>
          <a:p>
            <a:r>
              <a:rPr lang="es-MX" sz="2000" b="1" dirty="0"/>
              <a:t>La Paz, B.C.S., 3 de abril del 2019.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92EE3C-3CF7-496E-AD0D-DB99512B49AC}"/>
              </a:ext>
            </a:extLst>
          </p:cNvPr>
          <p:cNvSpPr txBox="1"/>
          <p:nvPr/>
        </p:nvSpPr>
        <p:spPr>
          <a:xfrm>
            <a:off x="1205132" y="383793"/>
            <a:ext cx="971139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Gobierno del Estado de Baja California Sur</a:t>
            </a:r>
          </a:p>
          <a:p>
            <a:pPr algn="ctr"/>
            <a:r>
              <a:rPr lang="es-MX" dirty="0"/>
              <a:t>Secretaría de Educación Pública</a:t>
            </a:r>
          </a:p>
          <a:p>
            <a:pPr algn="ctr"/>
            <a:r>
              <a:rPr lang="es-MX" dirty="0"/>
              <a:t>Dirección de Educación Secundaria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3E32729A-B41A-48B5-A903-EE6C87F7781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0" y="399859"/>
            <a:ext cx="1789043" cy="885601"/>
          </a:xfrm>
          <a:prstGeom prst="rect">
            <a:avLst/>
          </a:prstGeom>
        </p:spPr>
      </p:pic>
      <p:pic>
        <p:nvPicPr>
          <p:cNvPr id="25" name="Imagen 24" descr="Resultado de imagen para logo sep">
            <a:extLst>
              <a:ext uri="{FF2B5EF4-FFF2-40B4-BE49-F238E27FC236}">
                <a16:creationId xmlns:a16="http://schemas.microsoft.com/office/drawing/2014/main" id="{263637E5-02E8-4DCA-B3D3-F3B1065B7487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t="12619" r="6514" b="14901"/>
          <a:stretch/>
        </p:blipFill>
        <p:spPr bwMode="auto">
          <a:xfrm>
            <a:off x="9005566" y="399860"/>
            <a:ext cx="1617785" cy="9072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CEA8895-96FF-401E-8093-A58D005DD036}"/>
              </a:ext>
            </a:extLst>
          </p:cNvPr>
          <p:cNvSpPr txBox="1"/>
          <p:nvPr/>
        </p:nvSpPr>
        <p:spPr>
          <a:xfrm>
            <a:off x="1406770" y="1478270"/>
            <a:ext cx="928467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2400" dirty="0"/>
              <a:t>La Dirección de Educación Secundaria, pone a disposición de Supervisores, Directivos y Colectivos escolares de secundarias de B.C.S., la siguiente: </a:t>
            </a:r>
          </a:p>
        </p:txBody>
      </p:sp>
    </p:spTree>
    <p:extLst>
      <p:ext uri="{BB962C8B-B14F-4D97-AF65-F5344CB8AC3E}">
        <p14:creationId xmlns:p14="http://schemas.microsoft.com/office/powerpoint/2010/main" val="3303972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D264CB-C79F-41C4-A9C5-B93110713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dirty="0"/>
              <a:t>La presente herramienta esta basada en el Libro </a:t>
            </a:r>
            <a:r>
              <a:rPr lang="es-MX" i="1" dirty="0"/>
              <a:t>“</a:t>
            </a:r>
            <a:r>
              <a:rPr lang="es-MX" i="1" dirty="0">
                <a:hlinkClick r:id="rId2" action="ppaction://hlinkfile"/>
              </a:rPr>
              <a:t>La</a:t>
            </a:r>
            <a:r>
              <a:rPr lang="es-MX" i="1" dirty="0"/>
              <a:t> herencia de vida para tus hijos. Crecimiento integral con técnicas de Programación Neuro Lingüística” </a:t>
            </a:r>
            <a:r>
              <a:rPr lang="es-MX" dirty="0"/>
              <a:t>del autor Eric De La Parra Paz, publicado en el año 2004.</a:t>
            </a:r>
          </a:p>
          <a:p>
            <a:pPr algn="just"/>
            <a:r>
              <a:rPr lang="es-MX" dirty="0"/>
              <a:t>Esta obra literaria pretende ayudar a padres de familia a reconocer y fortalecer su función en la formación integral de sus hijos, identificando tipos de estados sociales preferenciales, sus estilos para educar y sus relaciones, así como las inteligencias de percepción.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A50A9981-1684-4D2C-BD0E-3A4A1E665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Consideraciones</a:t>
            </a:r>
          </a:p>
        </p:txBody>
      </p:sp>
    </p:spTree>
    <p:extLst>
      <p:ext uri="{BB962C8B-B14F-4D97-AF65-F5344CB8AC3E}">
        <p14:creationId xmlns:p14="http://schemas.microsoft.com/office/powerpoint/2010/main" val="3338458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EC2515-83D8-4F10-A33F-86A4B836F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922" y="774657"/>
            <a:ext cx="7142920" cy="538239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r>
              <a:rPr lang="es-MX" dirty="0"/>
              <a:t>Objetivos </a:t>
            </a:r>
          </a:p>
        </p:txBody>
      </p:sp>
      <p:pic>
        <p:nvPicPr>
          <p:cNvPr id="5" name="Marcador de contenido 4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4B5E0334-C212-4D35-8F10-296A98B607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44" r="2270"/>
          <a:stretch/>
        </p:blipFill>
        <p:spPr>
          <a:xfrm>
            <a:off x="8386993" y="975364"/>
            <a:ext cx="2869810" cy="4396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C6223A6-62C2-4AEB-874A-51B13D2262B9}"/>
              </a:ext>
            </a:extLst>
          </p:cNvPr>
          <p:cNvSpPr txBox="1"/>
          <p:nvPr/>
        </p:nvSpPr>
        <p:spPr>
          <a:xfrm>
            <a:off x="935197" y="1528443"/>
            <a:ext cx="7254645" cy="1631216"/>
          </a:xfrm>
          <a:prstGeom prst="rect">
            <a:avLst/>
          </a:prstGeom>
          <a:solidFill>
            <a:srgbClr val="FFC000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latin typeface="Abadi Extra Light" panose="020B0604020202020204" pitchFamily="34" charset="0"/>
                <a:cs typeface="Aharoni" panose="02010803020104030203" pitchFamily="2" charset="-79"/>
              </a:rPr>
              <a:t>Del libro: </a:t>
            </a:r>
            <a:r>
              <a:rPr lang="es-MX" sz="2000" dirty="0">
                <a:latin typeface="Abadi Extra Light" panose="020B0604020202020204" pitchFamily="34" charset="0"/>
                <a:cs typeface="Aharoni" panose="02010803020104030203" pitchFamily="2" charset="-79"/>
              </a:rPr>
              <a:t>que toda aquella persona que se ha convertido en padre cuente con una guía que lo ayude con la enorme responsabilidad y compromiso de educar a un ser humano que lleva consigo la ilusión y la esperanza de poder aportar a su mundo, semillas que ayuden a la evolución de un nuevo hombre. 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44A40D5-B390-4000-9E3F-7A3BEA16ED49}"/>
              </a:ext>
            </a:extLst>
          </p:cNvPr>
          <p:cNvSpPr txBox="1"/>
          <p:nvPr/>
        </p:nvSpPr>
        <p:spPr>
          <a:xfrm>
            <a:off x="935197" y="3429000"/>
            <a:ext cx="7254645" cy="2862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latin typeface="Abadi Extra Light" panose="020B0204020104020204" pitchFamily="34" charset="0"/>
              </a:rPr>
              <a:t>De la Dirección de Educación Secundaria: </a:t>
            </a:r>
            <a:r>
              <a:rPr lang="es-MX" sz="2000" dirty="0">
                <a:latin typeface="Abadi Extra Light" panose="020B0204020104020204" pitchFamily="34" charset="0"/>
              </a:rPr>
              <a:t>contribuir en el fortalecimiento de las relaciones humanas entre padres de familia y alumnos de secundaria a través de la identificación de estilos sociales preferenciales, estilos para educar y las inteligencias de percepción, clasificadas de acuerdo a la Programación Neuro Lingüística, PNL en lo sucesivo, con el apoyo de test y cuestionarios que les permitan conocer las características específicas de cada canal de comunicación y favorecer con esto la sana convivencia y a consecuencia, mejorar el desempeño académico de los alumnos.  </a:t>
            </a:r>
          </a:p>
        </p:txBody>
      </p:sp>
    </p:spTree>
    <p:extLst>
      <p:ext uri="{BB962C8B-B14F-4D97-AF65-F5344CB8AC3E}">
        <p14:creationId xmlns:p14="http://schemas.microsoft.com/office/powerpoint/2010/main" val="3205949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839C50-B772-45E0-BD08-AC0C2A10A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Propuesta de trabajo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066719-9CD4-4CC7-A2EC-324067449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MX" dirty="0"/>
              <a:t>La herramienta aquí propuesta, esta dirigida a padres de familia, principalmente.</a:t>
            </a:r>
          </a:p>
          <a:p>
            <a:pPr algn="just"/>
            <a:r>
              <a:rPr lang="es-MX" dirty="0"/>
              <a:t>Se recomienda trabajarla en Taller para padres o en sesiones mensuales con padres de familia por medio del tutor del grupo en la asignatura de Educación Socioemocional.</a:t>
            </a:r>
          </a:p>
          <a:p>
            <a:pPr algn="just"/>
            <a:r>
              <a:rPr lang="es-MX" dirty="0"/>
              <a:t>Bajo la coordinación del personal de Asistencia Educativa</a:t>
            </a:r>
          </a:p>
          <a:p>
            <a:pPr algn="just"/>
            <a:r>
              <a:rPr lang="es-MX" dirty="0"/>
              <a:t>Se puede trabajar en tres o cuatro sesiones</a:t>
            </a:r>
          </a:p>
          <a:p>
            <a:pPr algn="just"/>
            <a:r>
              <a:rPr lang="es-MX" dirty="0"/>
              <a:t>Se sugiere diseñar un folleto o tríptico que contenga el test o cuestionario para identificar las inteligencias de percepción, así como sus características, será necesario reproducir uno para cada participante en el taller.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23652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0D04FE-F045-4517-A7FD-1AD53E8E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Propuesta de trabajo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83192A-1D17-4919-BB81-B0CD4F8B2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MX" dirty="0"/>
              <a:t>Para la explicación de las inteligencias de percepción y la PNL, se sugiere que se apoye con personal del área académica de la escuela.</a:t>
            </a:r>
          </a:p>
          <a:p>
            <a:pPr algn="just"/>
            <a:r>
              <a:rPr lang="es-MX" dirty="0"/>
              <a:t>Revisar, analizar y contextualizar la presentación </a:t>
            </a:r>
            <a:r>
              <a:rPr lang="es-MX" dirty="0" err="1"/>
              <a:t>power</a:t>
            </a:r>
            <a:r>
              <a:rPr lang="es-MX" dirty="0"/>
              <a:t> </a:t>
            </a:r>
            <a:r>
              <a:rPr lang="es-MX" dirty="0" err="1"/>
              <a:t>point</a:t>
            </a:r>
            <a:r>
              <a:rPr lang="es-MX" dirty="0"/>
              <a:t> anexa</a:t>
            </a:r>
            <a:r>
              <a:rPr lang="es-MX" dirty="0">
                <a:hlinkClick r:id="rId2" action="ppaction://hlinkpres?slideindex=1&amp;slidetitle="/>
              </a:rPr>
              <a:t>,</a:t>
            </a:r>
            <a:r>
              <a:rPr lang="es-MX" dirty="0"/>
              <a:t> puede usarse como recurso de apoyo </a:t>
            </a:r>
            <a:r>
              <a:rPr lang="es-MX"/>
              <a:t>para socializar la </a:t>
            </a:r>
            <a:r>
              <a:rPr lang="es-MX" dirty="0"/>
              <a:t>herramienta con los padres de familia.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b="1" i="1" dirty="0"/>
              <a:t>Nota:</a:t>
            </a:r>
            <a:r>
              <a:rPr lang="es-MX" i="1" dirty="0"/>
              <a:t> cada escuela tiene la libertad para el diseño de su taller en base a su contexto y realidad, cuidando no afectar las actividades rutinarias de la escuela.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260734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299</TotalTime>
  <Words>506</Words>
  <Application>Microsoft Office PowerPoint</Application>
  <PresentationFormat>Panorámica</PresentationFormat>
  <Paragraphs>23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Abadi Extra Light</vt:lpstr>
      <vt:lpstr>Arial</vt:lpstr>
      <vt:lpstr>Garamond</vt:lpstr>
      <vt:lpstr>Orgánico</vt:lpstr>
      <vt:lpstr>Herramienta para mejorar las relaciones humanas entres maestros, alumnos y padres de familia de secundaria a través de técnicas de Programación Neuro Lingüística.</vt:lpstr>
      <vt:lpstr>Consideraciones</vt:lpstr>
      <vt:lpstr>Objetivos </vt:lpstr>
      <vt:lpstr>Propuesta de trabajo </vt:lpstr>
      <vt:lpstr>Propuesta de trabajo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31</cp:revision>
  <dcterms:created xsi:type="dcterms:W3CDTF">2019-04-04T16:24:32Z</dcterms:created>
  <dcterms:modified xsi:type="dcterms:W3CDTF">2019-04-05T20:06:26Z</dcterms:modified>
</cp:coreProperties>
</file>